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71" r:id="rId2"/>
    <p:sldId id="272" r:id="rId3"/>
    <p:sldId id="273" r:id="rId4"/>
    <p:sldId id="274" r:id="rId5"/>
    <p:sldId id="256" r:id="rId6"/>
    <p:sldId id="275" r:id="rId7"/>
    <p:sldId id="276" r:id="rId8"/>
    <p:sldId id="265" r:id="rId9"/>
    <p:sldId id="266" r:id="rId10"/>
    <p:sldId id="257" r:id="rId11"/>
    <p:sldId id="267" r:id="rId12"/>
    <p:sldId id="268" r:id="rId13"/>
    <p:sldId id="269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7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17" autoAdjust="0"/>
    <p:restoredTop sz="94660"/>
  </p:normalViewPr>
  <p:slideViewPr>
    <p:cSldViewPr snapToGrid="0">
      <p:cViewPr varScale="1">
        <p:scale>
          <a:sx n="92" d="100"/>
          <a:sy n="92" d="100"/>
        </p:scale>
        <p:origin x="5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9/9/2018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9/9/2018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9/9/2018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9/9/2018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9/9/2018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9/9/2018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9/9/2018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9/9/2018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9/9/2018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9/9/2018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9/9/2018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9/9/2018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9869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81492CE-F919-438E-9299-C74FA02D7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23850"/>
            <a:ext cx="12103223" cy="3770092"/>
          </a:xfrm>
        </p:spPr>
        <p:txBody>
          <a:bodyPr/>
          <a:lstStyle/>
          <a:p>
            <a:pPr algn="ctr"/>
            <a:r>
              <a:rPr lang="en-CA" sz="7200" dirty="0" err="1"/>
              <a:t>Opennebula</a:t>
            </a:r>
            <a:r>
              <a:rPr lang="en-CA" sz="7200" dirty="0"/>
              <a:t/>
            </a:r>
            <a:br>
              <a:rPr lang="en-CA" sz="7200" dirty="0"/>
            </a:br>
            <a:r>
              <a:rPr lang="en-CA" sz="7200" dirty="0"/>
              <a:t>Vs</a:t>
            </a:r>
            <a:br>
              <a:rPr lang="en-CA" sz="7200" dirty="0"/>
            </a:br>
            <a:r>
              <a:rPr lang="en-CA" sz="7200" dirty="0" err="1"/>
              <a:t>openStack</a:t>
            </a:r>
            <a:endParaRPr lang="en-CA" sz="7200" dirty="0"/>
          </a:p>
        </p:txBody>
      </p:sp>
    </p:spTree>
    <p:extLst>
      <p:ext uri="{BB962C8B-B14F-4D97-AF65-F5344CB8AC3E}">
        <p14:creationId xmlns:p14="http://schemas.microsoft.com/office/powerpoint/2010/main" val="537459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.slidesharecdn.com/02-tutorial-160314085509/95/opennebula-414-handson-tutorial-2-638.jpg?cb=1457945957">
            <a:extLst>
              <a:ext uri="{FF2B5EF4-FFF2-40B4-BE49-F238E27FC236}">
                <a16:creationId xmlns="" xmlns:a16="http://schemas.microsoft.com/office/drawing/2014/main" id="{8E172B14-C06A-4834-A523-91D792CF8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4300"/>
            <a:ext cx="8829974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157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DC0201-086A-45A7-B89A-D4B03C6FB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H/w </a:t>
            </a:r>
            <a:r>
              <a:rPr lang="en-CA" b="1" dirty="0"/>
              <a:t>Requirements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D59CC5E-5E4F-45F2-9E98-29622215B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CA" dirty="0"/>
              <a:t>1GB free RAM for the Virtual Machine</a:t>
            </a:r>
          </a:p>
          <a:p>
            <a:pPr fontAlgn="base"/>
            <a:r>
              <a:rPr lang="en-CA" dirty="0"/>
              <a:t>10 GB of free disk space</a:t>
            </a:r>
          </a:p>
          <a:p>
            <a:pPr fontAlgn="base"/>
            <a:r>
              <a:rPr lang="en-CA" dirty="0"/>
              <a:t>A 64-bit kernel</a:t>
            </a:r>
          </a:p>
          <a:p>
            <a:pPr fontAlgn="base"/>
            <a:r>
              <a:rPr lang="en-CA" dirty="0"/>
              <a:t>Virtualization Extensions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9687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5A16E3-D069-483B-9F36-950FDABE6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Download the Virtual Appliance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A609D8D-85BF-4062-823E-53EE92B52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r>
              <a:rPr lang="en-CA" dirty="0"/>
              <a:t>Download the OVA </a:t>
            </a:r>
          </a:p>
          <a:p>
            <a:pPr lvl="1"/>
            <a:r>
              <a:rPr lang="en-CA" dirty="0"/>
              <a:t>Image file having Linux OS </a:t>
            </a:r>
          </a:p>
          <a:p>
            <a:pPr marL="274320" lvl="1" indent="0">
              <a:buNone/>
            </a:pPr>
            <a:endParaRPr lang="en-CA" dirty="0"/>
          </a:p>
          <a:p>
            <a:pPr marL="274320" lvl="1" indent="0">
              <a:buNone/>
            </a:pPr>
            <a:endParaRPr lang="en-CA" dirty="0"/>
          </a:p>
          <a:p>
            <a:r>
              <a:rPr lang="en-CA" dirty="0"/>
              <a:t>Virtual Box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3523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78E255-111A-4A4A-A923-7D2C4205F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255" y="2464352"/>
            <a:ext cx="10058400" cy="1609344"/>
          </a:xfrm>
        </p:spPr>
        <p:txBody>
          <a:bodyPr/>
          <a:lstStyle/>
          <a:p>
            <a:r>
              <a:rPr lang="en-CA" dirty="0"/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2560858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88AB084-9E2F-4805-8901-F17427F00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B884D8-BC9A-4313-81CD-FCC6CE4D0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D2D531D-3E24-4CA4-A8A8-E3AD3D08F270}"/>
              </a:ext>
            </a:extLst>
          </p:cNvPr>
          <p:cNvPicPr/>
          <p:nvPr/>
        </p:nvPicPr>
        <p:blipFill rotWithShape="1">
          <a:blip r:embed="rId2"/>
          <a:srcRect l="29359" t="17550" r="29231" b="25698"/>
          <a:stretch/>
        </p:blipFill>
        <p:spPr bwMode="auto">
          <a:xfrm>
            <a:off x="950594" y="0"/>
            <a:ext cx="9965055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10450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669234-C606-48A3-8FAD-2543CF9C6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00CB5C9-C108-4B23-8A0C-9A9031669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949BEC2-08F2-498E-BBAF-44E8A43F5DE8}"/>
              </a:ext>
            </a:extLst>
          </p:cNvPr>
          <p:cNvPicPr/>
          <p:nvPr/>
        </p:nvPicPr>
        <p:blipFill rotWithShape="1">
          <a:blip r:embed="rId2"/>
          <a:srcRect l="28975" t="17550" r="29231" b="22051"/>
          <a:stretch/>
        </p:blipFill>
        <p:spPr bwMode="auto">
          <a:xfrm>
            <a:off x="1224915" y="0"/>
            <a:ext cx="880491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51507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D27D93-D7FF-4983-9E61-6F7F5B18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4EA21BA-82F0-4DE3-8CC7-2A726D568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94B2306-E1B4-4880-B948-1E4B85ECA9F0}"/>
              </a:ext>
            </a:extLst>
          </p:cNvPr>
          <p:cNvPicPr/>
          <p:nvPr/>
        </p:nvPicPr>
        <p:blipFill rotWithShape="1">
          <a:blip r:embed="rId2"/>
          <a:srcRect l="29231" t="16638" r="29358" b="25014"/>
          <a:stretch/>
        </p:blipFill>
        <p:spPr bwMode="auto">
          <a:xfrm>
            <a:off x="1264919" y="0"/>
            <a:ext cx="8860155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13176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FC5D7B-75A1-4CF9-A965-A2826FB93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D5F1641-FF45-426C-90C7-A897182E6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4B01819-3B73-4CBE-A022-CA2BF3D82014}"/>
              </a:ext>
            </a:extLst>
          </p:cNvPr>
          <p:cNvPicPr/>
          <p:nvPr/>
        </p:nvPicPr>
        <p:blipFill rotWithShape="1">
          <a:blip r:embed="rId2"/>
          <a:srcRect l="28590" t="17322" r="28590" b="25470"/>
          <a:stretch/>
        </p:blipFill>
        <p:spPr bwMode="auto">
          <a:xfrm>
            <a:off x="1289684" y="0"/>
            <a:ext cx="8578215" cy="6934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41148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792F22-8A9D-43DB-AF64-D5E99A69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C037BC-69AD-4F8F-BC23-0D00E2607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3AF1E5E-219B-4872-BB36-7CB643F22C23}"/>
              </a:ext>
            </a:extLst>
          </p:cNvPr>
          <p:cNvPicPr/>
          <p:nvPr/>
        </p:nvPicPr>
        <p:blipFill rotWithShape="1">
          <a:blip r:embed="rId2"/>
          <a:srcRect l="28333" t="15727" r="29744" b="24559"/>
          <a:stretch/>
        </p:blipFill>
        <p:spPr bwMode="auto">
          <a:xfrm>
            <a:off x="1069847" y="0"/>
            <a:ext cx="8502777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97357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12FAB1-A5A6-4E48-BEA6-83898E73D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D5D837B-981F-48DA-97C9-EA305C2C8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CD23816-23DD-46D8-9504-478EAD57385C}"/>
              </a:ext>
            </a:extLst>
          </p:cNvPr>
          <p:cNvPicPr/>
          <p:nvPr/>
        </p:nvPicPr>
        <p:blipFill rotWithShape="1">
          <a:blip r:embed="rId2"/>
          <a:srcRect l="31025" t="28946" r="30000" b="31396"/>
          <a:stretch/>
        </p:blipFill>
        <p:spPr bwMode="auto">
          <a:xfrm>
            <a:off x="994410" y="0"/>
            <a:ext cx="976884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920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FAEC62-FA52-4A71-A503-5E7CDA5B7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Openstack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9DB67004-6009-40E6-8ACC-8D8426780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223" t="24765" r="5080" b="20220"/>
          <a:stretch/>
        </p:blipFill>
        <p:spPr>
          <a:xfrm>
            <a:off x="180974" y="1800225"/>
            <a:ext cx="11975123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35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B4D274-404B-417C-AA8E-F05535982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D4679C0-6DF0-4797-9737-481FE9A8C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D79BF47-334F-4C4E-8D9D-23F1BCD980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81075" y="100012"/>
            <a:ext cx="9334500" cy="640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15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8A0C4C-B4DE-488F-801B-E7ACC14A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Rest is on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11BF780-C60C-4DDB-B515-889F6BBA2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http://localhost:9869/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lvl="1"/>
            <a:r>
              <a:rPr lang="en-CA" dirty="0"/>
              <a:t>Username: </a:t>
            </a:r>
            <a:r>
              <a:rPr lang="en-CA" b="1" dirty="0" err="1"/>
              <a:t>OneAdmin</a:t>
            </a:r>
            <a:endParaRPr lang="en-CA" b="1" dirty="0"/>
          </a:p>
          <a:p>
            <a:pPr lvl="1"/>
            <a:r>
              <a:rPr lang="en-CA" dirty="0"/>
              <a:t>Password: </a:t>
            </a:r>
            <a:r>
              <a:rPr lang="en-CA" b="1" dirty="0" err="1"/>
              <a:t>OpenNebula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495786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FA1573-F9E1-4B9C-9CC5-ED34BA9AC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Components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D290D4D4-D2B4-4CBF-8EC7-C02F07C1F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793" t="26646" r="7988" b="13636"/>
          <a:stretch/>
        </p:blipFill>
        <p:spPr>
          <a:xfrm>
            <a:off x="0" y="1628774"/>
            <a:ext cx="12062363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30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5301D5-7C98-4134-A5E1-8CF4F00FC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Pros-cons (</a:t>
            </a:r>
            <a:r>
              <a:rPr lang="en-CA" dirty="0" err="1"/>
              <a:t>openstack</a:t>
            </a:r>
            <a:r>
              <a:rPr lang="en-CA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11D2E3-84AB-44FB-9A57-0ACC3530F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Pros:</a:t>
            </a:r>
          </a:p>
          <a:p>
            <a:pPr lvl="1"/>
            <a:r>
              <a:rPr lang="en-CA" dirty="0"/>
              <a:t>Stable version available for each stack</a:t>
            </a:r>
          </a:p>
          <a:p>
            <a:pPr lvl="1"/>
            <a:r>
              <a:rPr lang="en-CA" dirty="0"/>
              <a:t>More developer working as compare to other cloud software (solutions)</a:t>
            </a:r>
          </a:p>
          <a:p>
            <a:pPr lvl="1"/>
            <a:r>
              <a:rPr lang="en-CA" dirty="0"/>
              <a:t>Made for vender by vender</a:t>
            </a:r>
          </a:p>
          <a:p>
            <a:pPr lvl="1"/>
            <a:endParaRPr lang="en-CA" dirty="0"/>
          </a:p>
          <a:p>
            <a:r>
              <a:rPr lang="en-CA" dirty="0"/>
              <a:t>Cons:</a:t>
            </a:r>
          </a:p>
          <a:p>
            <a:pPr lvl="1"/>
            <a:r>
              <a:rPr lang="en-CA" dirty="0"/>
              <a:t>Made for vender by vender, not user centric</a:t>
            </a:r>
          </a:p>
          <a:p>
            <a:pPr lvl="1"/>
            <a:r>
              <a:rPr lang="en-CA" dirty="0"/>
              <a:t>Hard to implement</a:t>
            </a:r>
          </a:p>
          <a:p>
            <a:pPr lvl="1"/>
            <a:r>
              <a:rPr lang="en-CA" dirty="0"/>
              <a:t>Complex architecture</a:t>
            </a:r>
          </a:p>
          <a:p>
            <a:pPr lvl="1"/>
            <a:endParaRPr lang="en-CA" dirty="0"/>
          </a:p>
          <a:p>
            <a:pPr lvl="1"/>
            <a:r>
              <a:rPr lang="en-CA" dirty="0" err="1"/>
              <a:t>OpenNebula</a:t>
            </a:r>
            <a:r>
              <a:rPr lang="en-CA" dirty="0"/>
              <a:t> provides the functionality offered by </a:t>
            </a:r>
            <a:r>
              <a:rPr lang="en-CA" dirty="0" err="1"/>
              <a:t>Openstack</a:t>
            </a:r>
            <a:r>
              <a:rPr lang="en-CA" dirty="0"/>
              <a:t> Nova, Glance, Horizon, Neutron, Heat, Ceilometer and Keystone, within a single integrated enterprise-ready package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8502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81492CE-F919-438E-9299-C74FA02D7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23850"/>
            <a:ext cx="12103223" cy="3770092"/>
          </a:xfrm>
        </p:spPr>
        <p:txBody>
          <a:bodyPr/>
          <a:lstStyle/>
          <a:p>
            <a:pPr algn="ctr"/>
            <a:r>
              <a:rPr lang="en-CA" dirty="0" err="1"/>
              <a:t>Opennebula</a:t>
            </a:r>
            <a:r>
              <a:rPr lang="en-CA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E521DFF-B0CA-4255-914C-AF5E5FB15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7270" y="5259132"/>
            <a:ext cx="7891272" cy="1069848"/>
          </a:xfrm>
        </p:spPr>
        <p:txBody>
          <a:bodyPr/>
          <a:lstStyle/>
          <a:p>
            <a:endParaRPr lang="en-CA" dirty="0"/>
          </a:p>
          <a:p>
            <a:r>
              <a:rPr lang="en-CA" dirty="0"/>
              <a:t>We are choosing this!</a:t>
            </a:r>
          </a:p>
        </p:txBody>
      </p:sp>
      <p:pic>
        <p:nvPicPr>
          <p:cNvPr id="2050" name="Picture 2" descr="Image result for thumbs up">
            <a:extLst>
              <a:ext uri="{FF2B5EF4-FFF2-40B4-BE49-F238E27FC236}">
                <a16:creationId xmlns="" xmlns:a16="http://schemas.microsoft.com/office/drawing/2014/main" id="{6E3312FB-0CD3-491A-ADDA-62DD00CA6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538" y="4536767"/>
            <a:ext cx="1689947" cy="206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17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3054AA-A8CF-407E-B3E6-139066844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856232"/>
          </a:xfrm>
        </p:spPr>
        <p:txBody>
          <a:bodyPr>
            <a:noAutofit/>
          </a:bodyPr>
          <a:lstStyle/>
          <a:p>
            <a:r>
              <a:rPr lang="en-CA" sz="3600" b="1" dirty="0"/>
              <a:t>OpenStack comprises many subprojects with different levels maturity</a:t>
            </a:r>
            <a:endParaRPr lang="en-CA" sz="3600" dirty="0"/>
          </a:p>
        </p:txBody>
      </p:sp>
      <p:pic>
        <p:nvPicPr>
          <p:cNvPr id="3074" name="Picture 2" descr="http://opennebula.org/wp-content/uploads/2014/02/ValueChain.png">
            <a:extLst>
              <a:ext uri="{FF2B5EF4-FFF2-40B4-BE49-F238E27FC236}">
                <a16:creationId xmlns="" xmlns:a16="http://schemas.microsoft.com/office/drawing/2014/main" id="{802A1EEF-B89B-44A3-84C0-3A029F1C2B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295" y="2120900"/>
            <a:ext cx="6157760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FB4DAEB-DD2A-4E11-9095-17769EC9FB18}"/>
              </a:ext>
            </a:extLst>
          </p:cNvPr>
          <p:cNvSpPr txBox="1"/>
          <p:nvPr/>
        </p:nvSpPr>
        <p:spPr>
          <a:xfrm>
            <a:off x="3698904" y="6296025"/>
            <a:ext cx="480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Making even more difficult their integration</a:t>
            </a:r>
          </a:p>
        </p:txBody>
      </p:sp>
    </p:spTree>
    <p:extLst>
      <p:ext uri="{BB962C8B-B14F-4D97-AF65-F5344CB8AC3E}">
        <p14:creationId xmlns:p14="http://schemas.microsoft.com/office/powerpoint/2010/main" val="4238610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opennebula.org/wp-content/uploads/2013/02/CMP_Quadrant1.png">
            <a:extLst>
              <a:ext uri="{FF2B5EF4-FFF2-40B4-BE49-F238E27FC236}">
                <a16:creationId xmlns="" xmlns:a16="http://schemas.microsoft.com/office/drawing/2014/main" id="{D6B2BB69-9C45-4504-AEEF-A8C6BC5D3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-133350"/>
            <a:ext cx="10497276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449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EA61D34-8123-4C36-9131-2F078FCF7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b="1" dirty="0" err="1"/>
              <a:t>OpenNebula</a:t>
            </a:r>
            <a:r>
              <a:rPr lang="en-CA" b="1" dirty="0"/>
              <a:t> is an open-source effort focused on user needs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F541F1E-7796-4E88-9D1C-C8F91E7AB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47" t="32778" r="15703" b="24722"/>
          <a:stretch/>
        </p:blipFill>
        <p:spPr>
          <a:xfrm>
            <a:off x="236608" y="979932"/>
            <a:ext cx="11468847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64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8E6C9E-D9CA-4039-B7FE-A238A62E8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80F147A-AB00-49E2-85FA-27017F2E3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B4581D0-D42A-4D3B-87CC-E3C2D92EF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5" t="28889" r="13360" b="11528"/>
          <a:stretch/>
        </p:blipFill>
        <p:spPr>
          <a:xfrm>
            <a:off x="714375" y="50863"/>
            <a:ext cx="10535988" cy="68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272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1100</TotalTime>
  <Words>109</Words>
  <Application>Microsoft Office PowerPoint</Application>
  <PresentationFormat>Widescreen</PresentationFormat>
  <Paragraphs>47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Rockwell</vt:lpstr>
      <vt:lpstr>Rockwell Condensed</vt:lpstr>
      <vt:lpstr>Wingdings</vt:lpstr>
      <vt:lpstr>Wood Type</vt:lpstr>
      <vt:lpstr>Opennebula Vs openStack</vt:lpstr>
      <vt:lpstr>Openstack</vt:lpstr>
      <vt:lpstr>Components</vt:lpstr>
      <vt:lpstr>Pros-cons (openstack)</vt:lpstr>
      <vt:lpstr>Opennebula </vt:lpstr>
      <vt:lpstr>OpenStack comprises many subprojects with different levels maturity</vt:lpstr>
      <vt:lpstr>PowerPoint Presentation</vt:lpstr>
      <vt:lpstr>PowerPoint Presentation</vt:lpstr>
      <vt:lpstr>PowerPoint Presentation</vt:lpstr>
      <vt:lpstr>PowerPoint Presentation</vt:lpstr>
      <vt:lpstr>H/w Requirements</vt:lpstr>
      <vt:lpstr>Download the Virtual Appliance</vt:lpstr>
      <vt:lpstr>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 is on browser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Akashdeep Singh</dc:creator>
  <cp:lastModifiedBy>S.M.Reza Dibaj</cp:lastModifiedBy>
  <cp:revision>17</cp:revision>
  <dcterms:created xsi:type="dcterms:W3CDTF">2017-10-06T23:35:36Z</dcterms:created>
  <dcterms:modified xsi:type="dcterms:W3CDTF">2018-09-09T09:22:36Z</dcterms:modified>
</cp:coreProperties>
</file>